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47" autoAdjust="0"/>
  </p:normalViewPr>
  <p:slideViewPr>
    <p:cSldViewPr showGuides="1">
      <p:cViewPr>
        <p:scale>
          <a:sx n="103" d="100"/>
          <a:sy n="103" d="100"/>
        </p:scale>
        <p:origin x="-185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81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2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50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93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91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61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3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88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8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73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8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752D-D841-41DA-BD14-445F60BBBD90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D641-375F-4C51-B5AC-8E2305B6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6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########################\한국지질동맥학회\한국지질동맥경화학회 진료지침_0412_최종 폴더\JPG\치료지침 최종_0517_웹게시용_저용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7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#########################\한국지질동맥학회\한국지질동맥경화학회 진료지침_0412_최종 폴더\JPG\치료지침 최종_0517_웹게시용_저용량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9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#########################\한국지질동맥학회\한국지질동맥경화학회 진료지침_0412_최종 폴더\JPG\치료지침 최종_0517_웹게시용_저용량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15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8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#########################\한국지질동맥학회\한국지질동맥경화학회 진료지침_0412_최종 폴더\JPG\치료지침 최종_0517_웹게시용_저용량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2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7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#########################\한국지질동맥학회\한국지질동맥경화학회 진료지침_0412_최종 폴더\JPG\치료지침 최종_0517_웹게시용_저용량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3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#########################\한국지질동맥학회\한국지질동맥경화학회 진료지침_0412_최종 폴더\JPG\치료지침 최종_0517_웹게시용_저용량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0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#########################\한국지질동맥학회\한국지질동맥경화학회 진료지침_0412_최종 폴더\JPG\치료지침 최종_0517_웹게시용_저용량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2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#########################\한국지질동맥학회\한국지질동맥경화학회 진료지침_0412_최종 폴더\JPG\치료지침 최종_0517_웹게시용_저용량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1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########################\한국지질동맥학회\한국지질동맥경화학회 진료지침_0412_최종 폴더\JPG\치료지침 최종_0517_웹게시용_저용량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8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#########################\한국지질동맥학회\한국지질동맥경화학회 진료지침_0412_최종 폴더\JPG\치료지침 최종_0517_웹게시용_저용량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3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########################\한국지질동맥학회\한국지질동맥경화학회 진료지침_0412_최종 폴더\JPG\치료지침 최종_0517_웹게시용_저용량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4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#########################\한국지질동맥학회\한국지질동맥경화학회 진료지침_0412_최종 폴더\JPG\치료지침 최종_0517_웹게시용_저용량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#########################\한국지질동맥학회\한국지질동맥경화학회 진료지침_0412_최종 폴더\JPG\치료지침 최종_0517_웹게시용_저용량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694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1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#########################\한국지질동맥학회\한국지질동맥경화학회 진료지침_0412_최종 폴더\JPG\치료지침 최종_0517_웹게시용_저용량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4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#########################\한국지질동맥학회\한국지질동맥경화학회 진료지침_0412_최종 폴더\JPG\치료지침 최종_0517_웹게시용_저용량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8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1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#########################\한국지질동맥학회\한국지질동맥경화학회 진료지침_0412_최종 폴더\JPG\치료지침 최종_0517_웹게시용_저용량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3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Home</cp:lastModifiedBy>
  <cp:revision>2</cp:revision>
  <dcterms:created xsi:type="dcterms:W3CDTF">2018-06-05T01:36:35Z</dcterms:created>
  <dcterms:modified xsi:type="dcterms:W3CDTF">2018-06-05T01:48:05Z</dcterms:modified>
</cp:coreProperties>
</file>