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8640763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8" y="1119507"/>
            <a:ext cx="7344649" cy="2381521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3592866"/>
            <a:ext cx="6480572" cy="1651546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54" indent="0" algn="ctr">
              <a:buNone/>
              <a:defRPr sz="1890"/>
            </a:lvl2pPr>
            <a:lvl3pPr marL="864108" indent="0" algn="ctr">
              <a:buNone/>
              <a:defRPr sz="1701"/>
            </a:lvl3pPr>
            <a:lvl4pPr marL="1296162" indent="0" algn="ctr">
              <a:buNone/>
              <a:defRPr sz="1512"/>
            </a:lvl4pPr>
            <a:lvl5pPr marL="1728216" indent="0" algn="ctr">
              <a:buNone/>
              <a:defRPr sz="1512"/>
            </a:lvl5pPr>
            <a:lvl6pPr marL="2160270" indent="0" algn="ctr">
              <a:buNone/>
              <a:defRPr sz="1512"/>
            </a:lvl6pPr>
            <a:lvl7pPr marL="2592324" indent="0" algn="ctr">
              <a:buNone/>
              <a:defRPr sz="1512"/>
            </a:lvl7pPr>
            <a:lvl8pPr marL="3024378" indent="0" algn="ctr">
              <a:buNone/>
              <a:defRPr sz="1512"/>
            </a:lvl8pPr>
            <a:lvl9pPr marL="3456432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22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81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7" y="364195"/>
            <a:ext cx="1863165" cy="579704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4" y="364195"/>
            <a:ext cx="5481484" cy="579704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54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64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1705388"/>
            <a:ext cx="7452658" cy="2845473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4577781"/>
            <a:ext cx="7452658" cy="1496367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5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16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21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32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37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43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77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1820978"/>
            <a:ext cx="3672324" cy="434025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1820978"/>
            <a:ext cx="3672324" cy="434025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79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364197"/>
            <a:ext cx="7452658" cy="13221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80" y="1676882"/>
            <a:ext cx="3655447" cy="821814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80" y="2498697"/>
            <a:ext cx="3655447" cy="36752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1676882"/>
            <a:ext cx="3673450" cy="821814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2498697"/>
            <a:ext cx="3673450" cy="36752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15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48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365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56036"/>
            <a:ext cx="2786871" cy="1596126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984912"/>
            <a:ext cx="4374386" cy="4861216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052163"/>
            <a:ext cx="2786871" cy="3801883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34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56036"/>
            <a:ext cx="2786871" cy="1596126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984912"/>
            <a:ext cx="4374386" cy="4861216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54" indent="0">
              <a:buNone/>
              <a:defRPr sz="2646"/>
            </a:lvl2pPr>
            <a:lvl3pPr marL="864108" indent="0">
              <a:buNone/>
              <a:defRPr sz="2268"/>
            </a:lvl3pPr>
            <a:lvl4pPr marL="1296162" indent="0">
              <a:buNone/>
              <a:defRPr sz="1890"/>
            </a:lvl4pPr>
            <a:lvl5pPr marL="1728216" indent="0">
              <a:buNone/>
              <a:defRPr sz="1890"/>
            </a:lvl5pPr>
            <a:lvl6pPr marL="2160270" indent="0">
              <a:buNone/>
              <a:defRPr sz="1890"/>
            </a:lvl6pPr>
            <a:lvl7pPr marL="2592324" indent="0">
              <a:buNone/>
              <a:defRPr sz="1890"/>
            </a:lvl7pPr>
            <a:lvl8pPr marL="3024378" indent="0">
              <a:buNone/>
              <a:defRPr sz="1890"/>
            </a:lvl8pPr>
            <a:lvl9pPr marL="3456432" indent="0">
              <a:buNone/>
              <a:defRPr sz="189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052163"/>
            <a:ext cx="2786871" cy="3801883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6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364197"/>
            <a:ext cx="7452658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1820978"/>
            <a:ext cx="7452658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6340169"/>
            <a:ext cx="194417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6340169"/>
            <a:ext cx="291625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40" y="6340169"/>
            <a:ext cx="194417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8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4108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864108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indent="-216027" algn="l" defTabSz="864108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6027" algn="l" defTabSz="864108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indent="-216027" algn="l" defTabSz="864108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243" indent="-216027" algn="l" defTabSz="864108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indent="-216027" algn="l" defTabSz="864108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351" indent="-216027" algn="l" defTabSz="864108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6027" algn="l" defTabSz="864108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459" indent="-216027" algn="l" defTabSz="864108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324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378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9170388-719F-A7CD-8F63-D56E25C69C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9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AF554D5-DB25-22C3-2BE7-EAD8C1D4EF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47F19E-8C63-B797-D849-C2100E9156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85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4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F3A220C-9441-C1BB-EB0C-860A51F3D7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4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0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B0732F7-F796-6CE3-8FD7-DB1ABDF40D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912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724CBE0-23A4-2113-BF9B-A351264DA1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4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0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849EB25-4AB1-125C-C715-1485174150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912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6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1157DB2-06F2-03D2-5548-CDA3720555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5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61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0CC1EDA-5616-C100-E613-FB8B2A97F9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914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9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9FBBC19-467A-0035-581A-855955D731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4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36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CF2F2C2-5A58-AAC9-6C90-FD1A1E52B4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912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02A6ADA-D724-5208-3D47-B5E527A2F7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33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CF77879-5686-8C19-7EC4-4EA62FF50C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5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84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79ED601-DC27-C0E4-0095-0A02799293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912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40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3D56C60-B447-83FE-6687-E8FA77BEC9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43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E121D24-4E39-437C-2D2B-E686A88FF9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43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FEE6F8-3511-F8C7-86EA-E20B0CCF7D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1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21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919EC22-4560-E662-DCEC-39BDEA8003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11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FF41888-26D1-75B2-1CA9-56A9DA8FDA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5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37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85DDCA2-E9C0-3CBE-B4A6-B31E10BE5F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67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C436BAC-9893-5801-F84B-3755D554DF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5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57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2622956-95EB-7E3F-716D-B6B99EFAC9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87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7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5249D42-CA55-13E8-7A43-A0C18368E3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8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47BF38D-F398-0118-56E8-C9EE64A4F2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30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D99AD43-481E-A164-0F3D-975CC9D937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54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93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1FB23EC-6300-0D06-D3D0-F5BCFF3FAD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4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09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DA8EF05-2574-2177-3A64-C87925353F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66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1B69BCC-B435-FC9E-3AF2-A647F38B97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6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57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F84D98D-62D1-6B78-EB02-E0B61BB0EE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2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2B63AE-2C99-5FEF-9FEF-BD9F9FC692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03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BCB0204-C0B5-336D-0061-6226DB80CE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1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66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85D7B43-62CD-B9D0-9569-276B8EB4C1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6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29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2585017-21C9-5CC4-7022-309A0F33F9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34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A07C539-561C-C508-AA21-AEF5E5E79F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5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1B8045A-C9B3-9163-2C04-527DA140A1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30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0712FB7-F56D-D445-75FA-8191B79949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86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23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1CE5FB6-5963-FC7E-D760-2C756589C3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7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57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C228275-E457-0F3B-A476-83EAEC0322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33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24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E417C8C-D001-03F8-EDDF-271649F540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38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5FB477B-7DCD-995C-D530-E48A5459D6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16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91D0159-FF03-C29C-8F4B-A8FB51D589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96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A933059-1C99-9C89-D116-F590053CE8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59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9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0153C8D-8C78-6B02-F247-80ECF536E1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991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9349465-3A2B-6A2F-5FF7-CF42851EBE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7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459E84D-4758-81DA-73CC-590499FF38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737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DD1171E-DE4E-F924-9FC5-A4F47A0B07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16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DE9BF54-478A-0319-31F1-AA1F8F808C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34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064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2A123AB-2622-883C-2EA0-C8B0597DB1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7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82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3673066-1E35-54BD-8EF0-D0BF7690D5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711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25C768A-F37B-CFC2-44EB-4B8C304B99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033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B9FAA6D-EF66-9D6D-A7EB-B0EB01EB5B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86E4728-94F4-F25F-8D43-6446B6A2AB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4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D5FA0F2-C71C-DBB3-B047-59C5E3E183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7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619F3D9-A29C-513B-1C34-DA177BD72D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7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C09CA5-0B20-32A7-7925-D36CD2CEF8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5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89F385B-4C8B-E437-CDF1-66EBDDF3B5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539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0</Words>
  <Application>Microsoft Office PowerPoint</Application>
  <PresentationFormat>사용자 지정</PresentationFormat>
  <Paragraphs>0</Paragraphs>
  <Slides>56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지원</dc:creator>
  <cp:lastModifiedBy>김 지원</cp:lastModifiedBy>
  <cp:revision>5</cp:revision>
  <dcterms:created xsi:type="dcterms:W3CDTF">2022-09-14T02:57:33Z</dcterms:created>
  <dcterms:modified xsi:type="dcterms:W3CDTF">2022-09-15T07:23:42Z</dcterms:modified>
</cp:coreProperties>
</file>